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Clustering Algorithm Study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2014 July 22 </a:t>
            </a:r>
          </a:p>
          <a:p>
            <a:r>
              <a:rPr lang="en-US" dirty="0" smtClean="0"/>
              <a:t>Masaharu Goto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822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409" y="29792"/>
            <a:ext cx="8229600" cy="1143000"/>
          </a:xfrm>
        </p:spPr>
        <p:txBody>
          <a:bodyPr/>
          <a:lstStyle/>
          <a:p>
            <a:r>
              <a:rPr lang="en-US" dirty="0" smtClean="0"/>
              <a:t>Average Intra-Cluster Distance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917231" y="1958544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921528" y="2682444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470189" y="2732002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594856" y="1460885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008954" y="2380977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009369" y="177387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93331" y="1272744"/>
            <a:ext cx="1447800" cy="1447800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02931" y="162731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02931" y="270650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15378" y="2690751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90419" y="1199159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047469" y="153051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020626" y="223107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21" name="Oval 20"/>
          <p:cNvSpPr/>
          <p:nvPr/>
        </p:nvSpPr>
        <p:spPr>
          <a:xfrm>
            <a:off x="45228" y="1119380"/>
            <a:ext cx="1752600" cy="1753641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133959"/>
              </p:ext>
            </p:extLst>
          </p:nvPr>
        </p:nvGraphicFramePr>
        <p:xfrm>
          <a:off x="3124200" y="1677362"/>
          <a:ext cx="2209800" cy="1699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300"/>
                <a:gridCol w="368300"/>
                <a:gridCol w="368300"/>
                <a:gridCol w="368300"/>
                <a:gridCol w="368300"/>
                <a:gridCol w="368300"/>
              </a:tblGrid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/>
                </a:tc>
              </a:tr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/>
                </a:tc>
              </a:tr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/>
                </a:tc>
              </a:tr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/>
                </a:tc>
              </a:tr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/>
                </a:tc>
              </a:tr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469566"/>
              </p:ext>
            </p:extLst>
          </p:nvPr>
        </p:nvGraphicFramePr>
        <p:xfrm>
          <a:off x="457200" y="4114800"/>
          <a:ext cx="4572000" cy="1699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/>
                </a:tc>
              </a:tr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</a:t>
                      </a:r>
                      <a:endParaRPr lang="en-US" sz="1200" dirty="0"/>
                    </a:p>
                  </a:txBody>
                  <a:tcPr/>
                </a:tc>
              </a:tr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ABCDEF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FEDCBA</a:t>
                      </a:r>
                      <a:endParaRPr lang="en-US" sz="1200" dirty="0"/>
                    </a:p>
                  </a:txBody>
                  <a:tcPr/>
                </a:tc>
              </a:tr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ABC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BCD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CBA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DCB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EDCBA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FED</a:t>
                      </a:r>
                      <a:endParaRPr lang="en-US" sz="1200" dirty="0"/>
                    </a:p>
                  </a:txBody>
                  <a:tcPr/>
                </a:tc>
              </a:tr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ABCDE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BCDE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CDE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DCBA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EDC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FEDC</a:t>
                      </a:r>
                      <a:endParaRPr lang="en-US" sz="1200" dirty="0"/>
                    </a:p>
                  </a:txBody>
                  <a:tcPr/>
                </a:tc>
              </a:tr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ABCD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BCDEF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CDEF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DEF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EDCB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FEDCB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957811"/>
              </p:ext>
            </p:extLst>
          </p:nvPr>
        </p:nvGraphicFramePr>
        <p:xfrm>
          <a:off x="5562600" y="1689679"/>
          <a:ext cx="3505200" cy="1699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200"/>
                <a:gridCol w="584200"/>
                <a:gridCol w="584200"/>
                <a:gridCol w="584200"/>
                <a:gridCol w="584200"/>
                <a:gridCol w="584200"/>
              </a:tblGrid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/>
                </a:tc>
              </a:tr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AB</a:t>
                      </a:r>
                      <a:endParaRPr 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BC</a:t>
                      </a:r>
                      <a:endParaRPr 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CB</a:t>
                      </a:r>
                      <a:endParaRPr 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DC</a:t>
                      </a:r>
                      <a:endParaRPr 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EF</a:t>
                      </a:r>
                      <a:endParaRPr 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</a:t>
                      </a:r>
                      <a:endParaRPr 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CD</a:t>
                      </a:r>
                      <a:endParaRPr lang="en-U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AB</a:t>
                      </a:r>
                      <a:endParaRPr lang="en-US" sz="1200" dirty="0"/>
                    </a:p>
                  </a:txBody>
                  <a:tcPr/>
                </a:tc>
              </a:tr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EF</a:t>
                      </a:r>
                      <a:endParaRPr lang="en-US" sz="1200" dirty="0"/>
                    </a:p>
                  </a:txBody>
                  <a:tcPr/>
                </a:tc>
              </a:tr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CD</a:t>
                      </a:r>
                      <a:endParaRPr lang="en-US" sz="1200" dirty="0"/>
                    </a:p>
                  </a:txBody>
                  <a:tcPr/>
                </a:tc>
              </a:tr>
              <a:tr h="283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CD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492590" y="3793776"/>
            <a:ext cx="605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Path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354392" y="3567883"/>
            <a:ext cx="1165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172200" y="1347822"/>
            <a:ext cx="220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Intra-Cluster Distance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429000" y="1403295"/>
            <a:ext cx="1659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Sorted Distance</a:t>
            </a:r>
            <a:endParaRPr lang="en-US" dirty="0"/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826086"/>
              </p:ext>
            </p:extLst>
          </p:nvPr>
        </p:nvGraphicFramePr>
        <p:xfrm>
          <a:off x="5353871" y="3886200"/>
          <a:ext cx="3564554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9222"/>
                <a:gridCol w="509222"/>
                <a:gridCol w="509222"/>
                <a:gridCol w="509222"/>
                <a:gridCol w="509222"/>
                <a:gridCol w="509222"/>
                <a:gridCol w="509222"/>
              </a:tblGrid>
              <a:tr h="262213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</a:t>
                      </a:r>
                      <a:endParaRPr lang="en-US" sz="1400" dirty="0"/>
                    </a:p>
                  </a:txBody>
                  <a:tcPr/>
                </a:tc>
              </a:tr>
              <a:tr h="2622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  <a:tr h="2622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  <a:tr h="2622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  <a:tr h="2622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  <a:tr h="2622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</a:tr>
              <a:tr h="2622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2" name="Straight Connector 31"/>
          <p:cNvCxnSpPr/>
          <p:nvPr/>
        </p:nvCxnSpPr>
        <p:spPr>
          <a:xfrm>
            <a:off x="5867400" y="4163108"/>
            <a:ext cx="3048000" cy="18566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77190" y="5943600"/>
            <a:ext cx="31758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If(p(BF)) {</a:t>
            </a:r>
          </a:p>
          <a:p>
            <a:r>
              <a:rPr lang="en-US" sz="1000" dirty="0"/>
              <a:t> </a:t>
            </a:r>
            <a:r>
              <a:rPr lang="en-US" sz="1000" dirty="0" smtClean="0"/>
              <a:t>  if(d(AF)&gt;p(BF)) p(AF)=max(p(AB),p(BF)) else p(AF)=d(AF)</a:t>
            </a:r>
          </a:p>
          <a:p>
            <a:r>
              <a:rPr lang="en-US" sz="1000" dirty="0" smtClean="0"/>
              <a:t>} </a:t>
            </a:r>
            <a:endParaRPr lang="en-US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434121" y="3124200"/>
            <a:ext cx="23214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If(p(BF)) {</a:t>
            </a:r>
          </a:p>
          <a:p>
            <a:r>
              <a:rPr lang="en-US" sz="1000" dirty="0"/>
              <a:t> </a:t>
            </a:r>
            <a:r>
              <a:rPr lang="en-US" sz="1000" dirty="0" smtClean="0"/>
              <a:t>  if(d(AF)&gt;p(BF)) p(AF)=max(p(AB),p(BF)) </a:t>
            </a:r>
          </a:p>
          <a:p>
            <a:r>
              <a:rPr lang="en-US" sz="1000" dirty="0"/>
              <a:t> </a:t>
            </a:r>
            <a:r>
              <a:rPr lang="en-US" sz="1000" dirty="0" smtClean="0"/>
              <a:t>  else p(AF)=d(AF)</a:t>
            </a:r>
          </a:p>
          <a:p>
            <a:r>
              <a:rPr lang="en-US" sz="1000" dirty="0" smtClean="0"/>
              <a:t>}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056487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409" y="29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Programming</a:t>
            </a:r>
            <a:r>
              <a:rPr lang="ja-JP" altLang="en-US" dirty="0" smtClean="0"/>
              <a:t>自動化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4000" dirty="0" smtClean="0"/>
              <a:t>要素技術 </a:t>
            </a:r>
            <a:r>
              <a:rPr lang="en-US" altLang="ja-JP" sz="4000" dirty="0" smtClean="0"/>
              <a:t>: Clustering &amp; Neural Network</a:t>
            </a:r>
            <a:endParaRPr lang="en-US" sz="4000" dirty="0"/>
          </a:p>
        </p:txBody>
      </p:sp>
      <p:sp>
        <p:nvSpPr>
          <p:cNvPr id="31" name="Oval 30"/>
          <p:cNvSpPr/>
          <p:nvPr/>
        </p:nvSpPr>
        <p:spPr>
          <a:xfrm>
            <a:off x="3171629" y="2100852"/>
            <a:ext cx="1411706" cy="513348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830339" y="3029577"/>
            <a:ext cx="1905000" cy="6537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Clustetering</a:t>
            </a:r>
            <a:endParaRPr lang="en-US" dirty="0" smtClean="0"/>
          </a:p>
        </p:txBody>
      </p:sp>
      <p:sp>
        <p:nvSpPr>
          <p:cNvPr id="36" name="Oval 35"/>
          <p:cNvSpPr/>
          <p:nvPr/>
        </p:nvSpPr>
        <p:spPr>
          <a:xfrm>
            <a:off x="3163608" y="1491252"/>
            <a:ext cx="1411706" cy="513348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163608" y="1747926"/>
            <a:ext cx="1411706" cy="65772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DataBase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71629" y="1121920"/>
            <a:ext cx="131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任意の</a:t>
            </a:r>
            <a:r>
              <a:rPr lang="en-US" altLang="ja-JP" dirty="0" smtClean="0"/>
              <a:t>Data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164987" y="3889736"/>
            <a:ext cx="998621" cy="794085"/>
            <a:chOff x="4487779" y="1793575"/>
            <a:chExt cx="1419727" cy="1122948"/>
          </a:xfrm>
        </p:grpSpPr>
        <p:sp>
          <p:nvSpPr>
            <p:cNvPr id="38" name="Oval 37"/>
            <p:cNvSpPr/>
            <p:nvPr/>
          </p:nvSpPr>
          <p:spPr>
            <a:xfrm>
              <a:off x="4495800" y="2403175"/>
              <a:ext cx="1411706" cy="5133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4487779" y="1793575"/>
              <a:ext cx="1411706" cy="5133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487779" y="2050249"/>
              <a:ext cx="1411706" cy="65772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Class1</a:t>
              </a:r>
              <a:endParaRPr lang="en-US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316008" y="3890606"/>
            <a:ext cx="998621" cy="794085"/>
            <a:chOff x="4487779" y="1793575"/>
            <a:chExt cx="1419727" cy="1122948"/>
          </a:xfrm>
        </p:grpSpPr>
        <p:sp>
          <p:nvSpPr>
            <p:cNvPr id="42" name="Oval 41"/>
            <p:cNvSpPr/>
            <p:nvPr/>
          </p:nvSpPr>
          <p:spPr>
            <a:xfrm>
              <a:off x="4495800" y="2403175"/>
              <a:ext cx="1411706" cy="5133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4487779" y="1793575"/>
              <a:ext cx="1411706" cy="5133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487779" y="2050249"/>
              <a:ext cx="1411706" cy="65772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Class2</a:t>
              </a:r>
              <a:endParaRPr lang="en-US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999559" y="3924637"/>
            <a:ext cx="998621" cy="794085"/>
            <a:chOff x="4487779" y="1793575"/>
            <a:chExt cx="1419727" cy="1122948"/>
          </a:xfrm>
        </p:grpSpPr>
        <p:sp>
          <p:nvSpPr>
            <p:cNvPr id="46" name="Oval 45"/>
            <p:cNvSpPr/>
            <p:nvPr/>
          </p:nvSpPr>
          <p:spPr>
            <a:xfrm>
              <a:off x="4495800" y="2403175"/>
              <a:ext cx="1411706" cy="5133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4487779" y="1793575"/>
              <a:ext cx="1411706" cy="5133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487779" y="2050249"/>
              <a:ext cx="1411706" cy="65772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ClassN</a:t>
              </a:r>
              <a:endParaRPr lang="en-US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459008" y="4431158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 . . 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2830339" y="4850720"/>
            <a:ext cx="1905000" cy="6537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Neural Network</a:t>
            </a:r>
            <a:endParaRPr lang="en-US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4777449" y="320393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分類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4879232" y="498152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判定</a:t>
            </a:r>
            <a:endParaRPr lang="en-US" dirty="0"/>
          </a:p>
        </p:txBody>
      </p:sp>
      <p:sp>
        <p:nvSpPr>
          <p:cNvPr id="51" name="Flowchart: Decision 50"/>
          <p:cNvSpPr/>
          <p:nvPr/>
        </p:nvSpPr>
        <p:spPr>
          <a:xfrm>
            <a:off x="922539" y="2852495"/>
            <a:ext cx="6043048" cy="2901771"/>
          </a:xfrm>
          <a:prstGeom prst="flowChartDecision">
            <a:avLst/>
          </a:prstGeom>
          <a:solidFill>
            <a:schemeClr val="accent1">
              <a:alpha val="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Arrow Connector 52"/>
          <p:cNvCxnSpPr>
            <a:stCxn id="51" idx="3"/>
          </p:cNvCxnSpPr>
          <p:nvPr/>
        </p:nvCxnSpPr>
        <p:spPr>
          <a:xfrm flipV="1">
            <a:off x="6965587" y="4303380"/>
            <a:ext cx="990600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51" idx="2"/>
          </p:cNvCxnSpPr>
          <p:nvPr/>
        </p:nvCxnSpPr>
        <p:spPr>
          <a:xfrm>
            <a:off x="3944063" y="5754266"/>
            <a:ext cx="0" cy="68580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944063" y="582408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6815628" y="393948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endParaRPr lang="en-US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3956095" y="2614200"/>
            <a:ext cx="0" cy="2382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318463" y="1643652"/>
            <a:ext cx="1860187" cy="8662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計測</a:t>
            </a:r>
            <a:endParaRPr lang="en-US" dirty="0"/>
          </a:p>
        </p:txBody>
      </p:sp>
      <p:cxnSp>
        <p:nvCxnSpPr>
          <p:cNvPr id="63" name="Straight Arrow Connector 62"/>
          <p:cNvCxnSpPr>
            <a:stCxn id="61" idx="3"/>
            <a:endCxn id="37" idx="1"/>
          </p:cNvCxnSpPr>
          <p:nvPr/>
        </p:nvCxnSpPr>
        <p:spPr>
          <a:xfrm>
            <a:off x="2178650" y="2076789"/>
            <a:ext cx="98495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0374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1761</TotalTime>
  <Words>240</Words>
  <Application>Microsoft Office PowerPoint</Application>
  <PresentationFormat>On-screen Show (4:3)</PresentationFormat>
  <Paragraphs>185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Clustering Algorithm Study</vt:lpstr>
      <vt:lpstr>Average Intra-Cluster Distance</vt:lpstr>
      <vt:lpstr>Programming自動化 要素技術 : Clustering &amp; Neural Network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Clustering Algorithm Study</dc:title>
  <dc:creator>GOTO,MASAHARU (A-Japan,ex1)</dc:creator>
  <cp:lastModifiedBy>Administrator</cp:lastModifiedBy>
  <cp:revision>43</cp:revision>
  <dcterms:created xsi:type="dcterms:W3CDTF">2006-08-16T00:00:00Z</dcterms:created>
  <dcterms:modified xsi:type="dcterms:W3CDTF">2014-07-23T05:59:19Z</dcterms:modified>
</cp:coreProperties>
</file>